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A12C68D-A89D-441D-BC8C-AE90F5CE00BA}">
  <a:tblStyle styleId="{AA12C68D-A89D-441D-BC8C-AE90F5CE00BA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Homecoming 2016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Liaison Meeting, September 6,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90250" y="526350"/>
            <a:ext cx="8299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400050" lvl="0" marL="457200">
              <a:spcBef>
                <a:spcPts val="0"/>
              </a:spcBef>
              <a:buSzPct val="100000"/>
              <a:buChar char="●"/>
            </a:pPr>
            <a:r>
              <a:rPr lang="en" sz="2700"/>
              <a:t>No Meeting Next Week due to Recruitment. </a:t>
            </a:r>
          </a:p>
          <a:p>
            <a:pPr indent="-400050" lvl="0" marL="457200">
              <a:spcBef>
                <a:spcPts val="0"/>
              </a:spcBef>
              <a:buSzPct val="100000"/>
              <a:buChar char="●"/>
            </a:pPr>
            <a:r>
              <a:rPr lang="en" sz="2700"/>
              <a:t>More information will be sent out via Email.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Introductions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Homecoming Court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Apparel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Philanthropy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Blood Drive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Individual Organization Fundraising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Lip Sync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Questions, Comments, Concerns, Feedback, 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4254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Committee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nspecified-2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823" y="743172"/>
            <a:ext cx="5481475" cy="365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Homecoming Court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3239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Process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Nominations, Applications, Quiz, Interview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Deadlines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79" name="Shape 79"/>
          <p:cNvGraphicFramePr/>
          <p:nvPr/>
        </p:nvGraphicFramePr>
        <p:xfrm>
          <a:off x="4288875" y="24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{AA12C68D-A89D-441D-BC8C-AE90F5CE00BA}</a:tableStyleId>
              </a:tblPr>
              <a:tblGrid>
                <a:gridCol w="2171700"/>
                <a:gridCol w="2371725"/>
              </a:tblGrid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654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9/19/16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Nominations Due at 12PM  </a:t>
                      </a:r>
                      <a:r>
                        <a:rPr b="1" lang="en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Nominee Application Opens at 12PM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9/21/16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Nominee Applications Due at 12PM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9/22/16 - 9/23/16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Mandatory Quiz for Nominee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532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9/26/16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Applicants will be notified about their interview times at 5PM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9/28/16 - 10/5/16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Interviews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10/7/16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Homecoming Court Announced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10/14/16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Videos are due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10/16/16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Online Voting Polls Open at 5PM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339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10/20/16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Online Voting Polls Close at 5PM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17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10/20/16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Videos played during Lip Sync Intermission, Court Event while the points are tallied, and Homecoming Court Winners announced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80" name="Shape 80"/>
          <p:cNvSpPr txBox="1"/>
          <p:nvPr/>
        </p:nvSpPr>
        <p:spPr>
          <a:xfrm>
            <a:off x="4233750" y="-1441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00"/>
              </a:spcBef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Overall Court Dates &amp; Deadlines: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Apparel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Designs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Pre-Order Due Dates</a:t>
            </a:r>
          </a:p>
        </p:txBody>
      </p:sp>
      <p:pic>
        <p:nvPicPr>
          <p:cNvPr descr="homecoming final design front-01.pn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825" y="1209225"/>
            <a:ext cx="3302897" cy="3302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Philanthropy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Blood Drive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Individual Organization Fundraisers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Buddy Pack </a:t>
            </a:r>
          </a:p>
        </p:txBody>
      </p:sp>
      <p:pic>
        <p:nvPicPr>
          <p:cNvPr descr="FoodBankLogo_116_275w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55" y="1011217"/>
            <a:ext cx="3698925" cy="36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175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Yell-In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Lip Sync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is going to be different?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Ophelia Parrish Performance Hall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Live Stream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Due Dates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First draft skit due September 21.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Clarify typos </a:t>
            </a:r>
          </a:p>
        </p:txBody>
      </p:sp>
      <p:pic>
        <p:nvPicPr>
          <p:cNvPr descr="1421862616356.jpe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879" y="2171000"/>
            <a:ext cx="4715425" cy="27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90250" y="526350"/>
            <a:ext cx="8276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Questions, Comments, Concerns, Feedback?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