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Source Sans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2458A96-5D79-4605-BE8F-ADB0CF69982F}">
  <a:tblStyle styleId="{52458A96-5D79-4605-BE8F-ADB0CF69982F}" styleName="Table_0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11" Type="http://schemas.openxmlformats.org/officeDocument/2006/relationships/slide" Target="slides/slide6.xml"/><Relationship Id="rId22" Type="http://schemas.openxmlformats.org/officeDocument/2006/relationships/font" Target="fonts/SourceSansPro-italic.fntdata"/><Relationship Id="rId10" Type="http://schemas.openxmlformats.org/officeDocument/2006/relationships/slide" Target="slides/slide5.xml"/><Relationship Id="rId21" Type="http://schemas.openxmlformats.org/officeDocument/2006/relationships/font" Target="fonts/SourceSans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homecoming@truman.edu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omecoming.truman.edu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Homecoming 2016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Liaison Meeting, September 27,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37825" y="526350"/>
            <a:ext cx="8521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Additional information that is relevant before our next Liaison Meeting will be distributed via Email.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Philanthropy Speaker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Serve Center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Philanthropy Overview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Individual Organization Philanthropy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Team Philanthropy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Mystery Buckets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CAN you build it?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Banner Designs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Float Designs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Deadlines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Food Bank Representative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Susan Dublin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Serve Center Representative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Liz Roe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Bonus Points: Offered to those who submit a community partner nomination by October 11.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Organization Philanthropy and Team Philanthropy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4902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Organization Philanthropy due FRIDAY AT 5pm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Checks made out to TRUMAN STATE UNIVERSITY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Team Philanthropy begins October 1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Submit proposals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homecoming@truman.edu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Philanthropy Overview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72750" y="1152475"/>
            <a:ext cx="8520600" cy="342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Mystery Buckets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will receive these in the next couple weeks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you build it?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Cans must be brought in the cardboard “crate” they are held in</a:t>
            </a:r>
          </a:p>
        </p:txBody>
      </p:sp>
      <p:pic>
        <p:nvPicPr>
          <p:cNvPr descr="images.jpeg"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1775" y="2374500"/>
            <a:ext cx="2847050" cy="185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Banner and Float Design Submissions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Banner Designs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</a:pPr>
            <a:r>
              <a:rPr lang="en"/>
              <a:t>Due today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You will receive feedback within the coming days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BANNERS MUST BE PORTRAIT ORIENTATION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Float Designs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Due today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You will receive feedback within the coming days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Register for the Parade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At </a:t>
            </a:r>
            <a:r>
              <a:rPr lang="en" u="sng">
                <a:solidFill>
                  <a:schemeClr val="hlink"/>
                </a:solidFill>
                <a:hlinkClick r:id="rId3"/>
              </a:rPr>
              <a:t>homecoming.truman.edu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20945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Upcoming Deadlines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788700"/>
            <a:ext cx="8520600" cy="356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03" name="Shape 103"/>
          <p:cNvGraphicFramePr/>
          <p:nvPr/>
        </p:nvGraphicFramePr>
        <p:xfrm>
          <a:off x="446600" y="135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{52458A96-5D79-4605-BE8F-ADB0CF69982F}</a:tableStyleId>
              </a:tblPr>
              <a:tblGrid>
                <a:gridCol w="2971800"/>
                <a:gridCol w="2971800"/>
              </a:tblGrid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September 27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Team Banner Design due at the Liaison Meeting at 8 pm</a:t>
                      </a:r>
                    </a:p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Submit Homecoming Float designs/items for approval at Liaison meeting as well. 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September 28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Register for the Homecoming Parade at homecoming.truman.edu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September 30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Individual Organization Philanthropy money due to the CSI at 5 pm</a:t>
                      </a:r>
                    </a:p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Final copy of Skit CDs and Final Scripts Due at 5:00 pm at the CSI.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October 5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Completed Team Banners are due to the CSI by 12 pm</a:t>
                      </a:r>
                    </a:p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Yell-In chant drafts due by 5 pm. Email the drafts to fjj5364@truman.edu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aphicFrame>
        <p:nvGraphicFramePr>
          <p:cNvPr id="104" name="Shape 104"/>
          <p:cNvGraphicFramePr/>
          <p:nvPr/>
        </p:nvGraphicFramePr>
        <p:xfrm>
          <a:off x="446600" y="105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{52458A96-5D79-4605-BE8F-ADB0CF69982F}</a:tableStyleId>
              </a:tblPr>
              <a:tblGrid>
                <a:gridCol w="2971800"/>
                <a:gridCol w="2971800"/>
              </a:tblGrid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Date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Deadline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90250" y="526350"/>
            <a:ext cx="8276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Questions, Comments, Concerns?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